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Relationship Id="rId20" Type="http://schemas.openxmlformats.org/officeDocument/2006/relationships/image" Target="../media/image230.png"/><Relationship Id="rId21" Type="http://schemas.openxmlformats.org/officeDocument/2006/relationships/image" Target="../media/image231.png"/><Relationship Id="rId22" Type="http://schemas.openxmlformats.org/officeDocument/2006/relationships/image" Target="../media/image232.png"/><Relationship Id="rId23" Type="http://schemas.openxmlformats.org/officeDocument/2006/relationships/image" Target="../media/image233.png"/><Relationship Id="rId24" Type="http://schemas.openxmlformats.org/officeDocument/2006/relationships/image" Target="../media/image234.png"/><Relationship Id="rId25" Type="http://schemas.openxmlformats.org/officeDocument/2006/relationships/image" Target="../media/image235.png"/><Relationship Id="rId26" Type="http://schemas.openxmlformats.org/officeDocument/2006/relationships/image" Target="../media/image236.png"/><Relationship Id="rId27" Type="http://schemas.openxmlformats.org/officeDocument/2006/relationships/image" Target="../media/image237.png"/><Relationship Id="rId28" Type="http://schemas.openxmlformats.org/officeDocument/2006/relationships/image" Target="../media/image238.png"/><Relationship Id="rId29" Type="http://schemas.openxmlformats.org/officeDocument/2006/relationships/image" Target="../media/image239.png"/><Relationship Id="rId30" Type="http://schemas.openxmlformats.org/officeDocument/2006/relationships/image" Target="../media/image240.png"/><Relationship Id="rId31" Type="http://schemas.openxmlformats.org/officeDocument/2006/relationships/image" Target="../media/image241.png"/><Relationship Id="rId32" Type="http://schemas.openxmlformats.org/officeDocument/2006/relationships/image" Target="../media/image242.png"/><Relationship Id="rId33" Type="http://schemas.openxmlformats.org/officeDocument/2006/relationships/image" Target="../media/image243.png"/><Relationship Id="rId34" Type="http://schemas.openxmlformats.org/officeDocument/2006/relationships/image" Target="../media/image244.png"/><Relationship Id="rId35" Type="http://schemas.openxmlformats.org/officeDocument/2006/relationships/image" Target="../media/image245.png"/><Relationship Id="rId36" Type="http://schemas.openxmlformats.org/officeDocument/2006/relationships/image" Target="../media/image246.png"/><Relationship Id="rId37" Type="http://schemas.openxmlformats.org/officeDocument/2006/relationships/image" Target="../media/image247.png"/><Relationship Id="rId38" Type="http://schemas.openxmlformats.org/officeDocument/2006/relationships/image" Target="../media/image248.png"/><Relationship Id="rId39" Type="http://schemas.openxmlformats.org/officeDocument/2006/relationships/image" Target="../media/image249.png"/><Relationship Id="rId40" Type="http://schemas.openxmlformats.org/officeDocument/2006/relationships/image" Target="../media/image250.png"/><Relationship Id="rId41" Type="http://schemas.openxmlformats.org/officeDocument/2006/relationships/image" Target="../media/image25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Relationship Id="rId18" Type="http://schemas.openxmlformats.org/officeDocument/2006/relationships/image" Target="../media/image268.png"/><Relationship Id="rId19" Type="http://schemas.openxmlformats.org/officeDocument/2006/relationships/image" Target="../media/image269.png"/><Relationship Id="rId20" Type="http://schemas.openxmlformats.org/officeDocument/2006/relationships/image" Target="../media/image270.png"/><Relationship Id="rId21" Type="http://schemas.openxmlformats.org/officeDocument/2006/relationships/image" Target="../media/image271.png"/><Relationship Id="rId22" Type="http://schemas.openxmlformats.org/officeDocument/2006/relationships/image" Target="../media/image272.png"/><Relationship Id="rId23" Type="http://schemas.openxmlformats.org/officeDocument/2006/relationships/image" Target="../media/image273.png"/><Relationship Id="rId24" Type="http://schemas.openxmlformats.org/officeDocument/2006/relationships/image" Target="../media/image274.png"/><Relationship Id="rId25" Type="http://schemas.openxmlformats.org/officeDocument/2006/relationships/image" Target="../media/image275.png"/><Relationship Id="rId26" Type="http://schemas.openxmlformats.org/officeDocument/2006/relationships/image" Target="../media/image276.png"/><Relationship Id="rId27" Type="http://schemas.openxmlformats.org/officeDocument/2006/relationships/image" Target="../media/image277.png"/><Relationship Id="rId28" Type="http://schemas.openxmlformats.org/officeDocument/2006/relationships/image" Target="../media/image278.png"/><Relationship Id="rId29" Type="http://schemas.openxmlformats.org/officeDocument/2006/relationships/image" Target="../media/image279.png"/><Relationship Id="rId30" Type="http://schemas.openxmlformats.org/officeDocument/2006/relationships/image" Target="../media/image280.png"/><Relationship Id="rId31" Type="http://schemas.openxmlformats.org/officeDocument/2006/relationships/image" Target="../media/image281.png"/><Relationship Id="rId32" Type="http://schemas.openxmlformats.org/officeDocument/2006/relationships/image" Target="../media/image282.png"/><Relationship Id="rId33" Type="http://schemas.openxmlformats.org/officeDocument/2006/relationships/image" Target="../media/image283.png"/><Relationship Id="rId34" Type="http://schemas.openxmlformats.org/officeDocument/2006/relationships/image" Target="../media/image284.png"/><Relationship Id="rId35" Type="http://schemas.openxmlformats.org/officeDocument/2006/relationships/image" Target="../media/image285.png"/><Relationship Id="rId36" Type="http://schemas.openxmlformats.org/officeDocument/2006/relationships/image" Target="../media/image286.png"/><Relationship Id="rId37" Type="http://schemas.openxmlformats.org/officeDocument/2006/relationships/image" Target="../media/image287.png"/><Relationship Id="rId38" Type="http://schemas.openxmlformats.org/officeDocument/2006/relationships/image" Target="../media/image288.png"/><Relationship Id="rId39" Type="http://schemas.openxmlformats.org/officeDocument/2006/relationships/image" Target="../media/image289.png"/><Relationship Id="rId40" Type="http://schemas.openxmlformats.org/officeDocument/2006/relationships/image" Target="../media/image29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Relationship Id="rId15" Type="http://schemas.openxmlformats.org/officeDocument/2006/relationships/image" Target="../media/image304.png"/><Relationship Id="rId16" Type="http://schemas.openxmlformats.org/officeDocument/2006/relationships/image" Target="../media/image305.png"/><Relationship Id="rId17" Type="http://schemas.openxmlformats.org/officeDocument/2006/relationships/image" Target="../media/image30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24" Type="http://schemas.openxmlformats.org/officeDocument/2006/relationships/image" Target="../media/image73.png"/><Relationship Id="rId25" Type="http://schemas.openxmlformats.org/officeDocument/2006/relationships/image" Target="../media/image74.png"/><Relationship Id="rId26" Type="http://schemas.openxmlformats.org/officeDocument/2006/relationships/image" Target="../media/image75.png"/><Relationship Id="rId27" Type="http://schemas.openxmlformats.org/officeDocument/2006/relationships/image" Target="../media/image76.png"/><Relationship Id="rId28" Type="http://schemas.openxmlformats.org/officeDocument/2006/relationships/image" Target="../media/image77.png"/><Relationship Id="rId29" Type="http://schemas.openxmlformats.org/officeDocument/2006/relationships/image" Target="../media/image78.png"/><Relationship Id="rId30" Type="http://schemas.openxmlformats.org/officeDocument/2006/relationships/image" Target="../media/image79.png"/><Relationship Id="rId31" Type="http://schemas.openxmlformats.org/officeDocument/2006/relationships/image" Target="../media/image80.png"/><Relationship Id="rId32" Type="http://schemas.openxmlformats.org/officeDocument/2006/relationships/image" Target="../media/image81.png"/><Relationship Id="rId33" Type="http://schemas.openxmlformats.org/officeDocument/2006/relationships/image" Target="../media/image82.png"/><Relationship Id="rId34" Type="http://schemas.openxmlformats.org/officeDocument/2006/relationships/image" Target="../media/image83.png"/><Relationship Id="rId35" Type="http://schemas.openxmlformats.org/officeDocument/2006/relationships/image" Target="../media/image84.png"/><Relationship Id="rId36" Type="http://schemas.openxmlformats.org/officeDocument/2006/relationships/image" Target="../media/image85.png"/><Relationship Id="rId37" Type="http://schemas.openxmlformats.org/officeDocument/2006/relationships/image" Target="../media/image86.png"/><Relationship Id="rId38" Type="http://schemas.openxmlformats.org/officeDocument/2006/relationships/image" Target="../media/image87.png"/><Relationship Id="rId39" Type="http://schemas.openxmlformats.org/officeDocument/2006/relationships/image" Target="../media/image88.png"/><Relationship Id="rId40" Type="http://schemas.openxmlformats.org/officeDocument/2006/relationships/image" Target="../media/image89.png"/><Relationship Id="rId41" Type="http://schemas.openxmlformats.org/officeDocument/2006/relationships/image" Target="../media/image90.png"/><Relationship Id="rId42" Type="http://schemas.openxmlformats.org/officeDocument/2006/relationships/image" Target="../media/image91.png"/><Relationship Id="rId43" Type="http://schemas.openxmlformats.org/officeDocument/2006/relationships/image" Target="../media/image92.png"/><Relationship Id="rId44" Type="http://schemas.openxmlformats.org/officeDocument/2006/relationships/image" Target="../media/image93.png"/><Relationship Id="rId45" Type="http://schemas.openxmlformats.org/officeDocument/2006/relationships/image" Target="../media/image94.png"/><Relationship Id="rId46" Type="http://schemas.openxmlformats.org/officeDocument/2006/relationships/image" Target="../media/image95.png"/><Relationship Id="rId47" Type="http://schemas.openxmlformats.org/officeDocument/2006/relationships/image" Target="../media/image96.png"/><Relationship Id="rId48" Type="http://schemas.openxmlformats.org/officeDocument/2006/relationships/image" Target="../media/image97.png"/><Relationship Id="rId49" Type="http://schemas.openxmlformats.org/officeDocument/2006/relationships/image" Target="../media/image98.png"/><Relationship Id="rId50" Type="http://schemas.openxmlformats.org/officeDocument/2006/relationships/image" Target="../media/image99.png"/><Relationship Id="rId51" Type="http://schemas.openxmlformats.org/officeDocument/2006/relationships/image" Target="../media/image100.png"/><Relationship Id="rId52" Type="http://schemas.openxmlformats.org/officeDocument/2006/relationships/image" Target="../media/image101.png"/><Relationship Id="rId53" Type="http://schemas.openxmlformats.org/officeDocument/2006/relationships/image" Target="../media/image102.png"/><Relationship Id="rId54" Type="http://schemas.openxmlformats.org/officeDocument/2006/relationships/image" Target="../media/image103.png"/><Relationship Id="rId55" Type="http://schemas.openxmlformats.org/officeDocument/2006/relationships/image" Target="../media/image104.png"/><Relationship Id="rId56" Type="http://schemas.openxmlformats.org/officeDocument/2006/relationships/image" Target="../media/image105.png"/><Relationship Id="rId57" Type="http://schemas.openxmlformats.org/officeDocument/2006/relationships/image" Target="../media/image106.png"/><Relationship Id="rId58" Type="http://schemas.openxmlformats.org/officeDocument/2006/relationships/image" Target="../media/image107.png"/><Relationship Id="rId59" Type="http://schemas.openxmlformats.org/officeDocument/2006/relationships/image" Target="../media/image108.png"/><Relationship Id="rId60" Type="http://schemas.openxmlformats.org/officeDocument/2006/relationships/image" Target="../media/image109.png"/><Relationship Id="rId61" Type="http://schemas.openxmlformats.org/officeDocument/2006/relationships/image" Target="../media/image110.png"/><Relationship Id="rId62" Type="http://schemas.openxmlformats.org/officeDocument/2006/relationships/image" Target="../media/image111.png"/><Relationship Id="rId63" Type="http://schemas.openxmlformats.org/officeDocument/2006/relationships/image" Target="../media/image1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Relationship Id="rId21" Type="http://schemas.openxmlformats.org/officeDocument/2006/relationships/image" Target="../media/image198.png"/><Relationship Id="rId22" Type="http://schemas.openxmlformats.org/officeDocument/2006/relationships/image" Target="../media/image199.png"/><Relationship Id="rId23" Type="http://schemas.openxmlformats.org/officeDocument/2006/relationships/image" Target="../media/image200.png"/><Relationship Id="rId24" Type="http://schemas.openxmlformats.org/officeDocument/2006/relationships/image" Target="../media/image201.png"/><Relationship Id="rId25" Type="http://schemas.openxmlformats.org/officeDocument/2006/relationships/image" Target="../media/image202.png"/><Relationship Id="rId26" Type="http://schemas.openxmlformats.org/officeDocument/2006/relationships/image" Target="../media/image203.png"/><Relationship Id="rId27" Type="http://schemas.openxmlformats.org/officeDocument/2006/relationships/image" Target="../media/image204.png"/><Relationship Id="rId28" Type="http://schemas.openxmlformats.org/officeDocument/2006/relationships/image" Target="../media/image205.png"/><Relationship Id="rId29" Type="http://schemas.openxmlformats.org/officeDocument/2006/relationships/image" Target="../media/image206.png"/><Relationship Id="rId30" Type="http://schemas.openxmlformats.org/officeDocument/2006/relationships/image" Target="../media/image207.png"/><Relationship Id="rId31" Type="http://schemas.openxmlformats.org/officeDocument/2006/relationships/image" Target="../media/image208.png"/><Relationship Id="rId32" Type="http://schemas.openxmlformats.org/officeDocument/2006/relationships/image" Target="../media/image209.png"/><Relationship Id="rId33" Type="http://schemas.openxmlformats.org/officeDocument/2006/relationships/image" Target="../media/image210.png"/><Relationship Id="rId34" Type="http://schemas.openxmlformats.org/officeDocument/2006/relationships/image" Target="../media/image2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47619" y="-247619"/>
            <a:ext cx="20571429" cy="10533333"/>
            <a:chOff x="-1447619" y="-247619"/>
            <a:chExt cx="20571429" cy="105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47619" y="-247619"/>
              <a:ext cx="20571429" cy="105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03941" y="803941"/>
            <a:ext cx="8677833" cy="8677833"/>
            <a:chOff x="4803941" y="803941"/>
            <a:chExt cx="8677833" cy="8677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578" y="-3406019"/>
              <a:ext cx="17355665" cy="1735566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3941" y="803941"/>
              <a:ext cx="8677833" cy="8677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2534491"/>
            <a:ext cx="6171429" cy="5216732"/>
            <a:chOff x="6057143" y="2534491"/>
            <a:chExt cx="6171429" cy="52167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5083" y="-52020"/>
              <a:ext cx="12342857" cy="1043346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534491"/>
              <a:ext cx="6171429" cy="5216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7552" y="1172276"/>
            <a:ext cx="15220297" cy="450782"/>
            <a:chOff x="1457552" y="1172276"/>
            <a:chExt cx="15220297" cy="4507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9468" y="1134182"/>
              <a:ext cx="3058689" cy="60316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1593" y="1138098"/>
              <a:ext cx="1923463" cy="45428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15239" y="1134182"/>
              <a:ext cx="1707954" cy="603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456208" y="1283810"/>
              <a:ext cx="2943792" cy="106667"/>
              <a:chOff x="4456208" y="1283810"/>
              <a:chExt cx="2943792" cy="10666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4456208" y="1283810"/>
                <a:ext cx="2943792" cy="1066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75609" y="1283810"/>
              <a:ext cx="2943792" cy="106667"/>
              <a:chOff x="11275609" y="1283810"/>
              <a:chExt cx="2943792" cy="10666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11275609" y="1283810"/>
                <a:ext cx="2943792" cy="106667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059" y="8234421"/>
            <a:ext cx="3850463" cy="11567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2583" y="6487069"/>
            <a:ext cx="4217190" cy="19425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119890" y="8617509"/>
                <a:ext cx="655471" cy="65547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19890" y="9143836"/>
                <a:ext cx="655471" cy="655471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538840"/>
            <a:ext cx="16918003" cy="8156398"/>
            <a:chOff x="683856" y="1538840"/>
            <a:chExt cx="16918003" cy="8156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75146" y="-2539359"/>
              <a:ext cx="33836006" cy="163127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56" y="1538840"/>
              <a:ext cx="16918003" cy="81563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0266" y="6771302"/>
            <a:ext cx="1167483" cy="23350"/>
            <a:chOff x="11750266" y="6771302"/>
            <a:chExt cx="1167483" cy="233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0266" y="6771302"/>
              <a:ext cx="1167483" cy="23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0266" y="5003808"/>
            <a:ext cx="1167483" cy="23350"/>
            <a:chOff x="11750266" y="5003808"/>
            <a:chExt cx="1167483" cy="233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0266" y="5003808"/>
              <a:ext cx="1167483" cy="23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69797" y="5145696"/>
            <a:ext cx="5404788" cy="1643849"/>
            <a:chOff x="9869797" y="5145696"/>
            <a:chExt cx="5404788" cy="16438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9869797" y="5145696"/>
              <a:ext cx="5404788" cy="1643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72191" y="2795864"/>
            <a:ext cx="3879985" cy="1247892"/>
            <a:chOff x="12572191" y="2795864"/>
            <a:chExt cx="3879985" cy="12478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2198" y="2171918"/>
              <a:ext cx="7759970" cy="249578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2191" y="2795864"/>
              <a:ext cx="3879985" cy="12478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72191" y="4518911"/>
            <a:ext cx="3879985" cy="1247892"/>
            <a:chOff x="12572191" y="4518911"/>
            <a:chExt cx="3879985" cy="12478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2198" y="3894965"/>
              <a:ext cx="7759970" cy="249578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72191" y="4518911"/>
              <a:ext cx="3879985" cy="12478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72191" y="6147356"/>
            <a:ext cx="3879985" cy="1247892"/>
            <a:chOff x="12572191" y="6147356"/>
            <a:chExt cx="3879985" cy="12478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32198" y="5523410"/>
              <a:ext cx="7759970" cy="249578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72191" y="6147356"/>
              <a:ext cx="3879985" cy="1247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72191" y="8046069"/>
            <a:ext cx="3879985" cy="1247892"/>
            <a:chOff x="12572191" y="8046069"/>
            <a:chExt cx="3879985" cy="12478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32198" y="7422123"/>
              <a:ext cx="7759970" cy="249578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72191" y="8046069"/>
              <a:ext cx="3879985" cy="12478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47887" y="5033476"/>
            <a:ext cx="4690135" cy="1730050"/>
            <a:chOff x="3447887" y="5033476"/>
            <a:chExt cx="4690135" cy="17300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3447887" y="5033476"/>
              <a:ext cx="4690135" cy="17300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12970" y="4518911"/>
            <a:ext cx="3879985" cy="1247892"/>
            <a:chOff x="1912970" y="4518911"/>
            <a:chExt cx="3879985" cy="12478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7023" y="3894965"/>
              <a:ext cx="7759970" cy="249578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2970" y="4518911"/>
              <a:ext cx="3879985" cy="12478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68763" y="6099737"/>
            <a:ext cx="3879985" cy="1247892"/>
            <a:chOff x="1868763" y="6099737"/>
            <a:chExt cx="3879985" cy="12478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71230" y="5475791"/>
              <a:ext cx="7759970" cy="249578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68763" y="6099737"/>
              <a:ext cx="3879985" cy="12478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12970" y="7600574"/>
            <a:ext cx="3879985" cy="1247892"/>
            <a:chOff x="1912970" y="7600574"/>
            <a:chExt cx="3879985" cy="12478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27023" y="6976628"/>
              <a:ext cx="7759970" cy="249578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12970" y="7600574"/>
              <a:ext cx="3879985" cy="12478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57979" y="5853859"/>
            <a:ext cx="1036228" cy="75223"/>
            <a:chOff x="6657979" y="5853859"/>
            <a:chExt cx="1036228" cy="7522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7979" y="5853859"/>
              <a:ext cx="1036228" cy="752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68763" y="3015286"/>
            <a:ext cx="3879985" cy="1247892"/>
            <a:chOff x="1868763" y="3015286"/>
            <a:chExt cx="3879985" cy="12478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71230" y="2391340"/>
              <a:ext cx="7759970" cy="249578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68763" y="3015286"/>
              <a:ext cx="3879985" cy="12478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058173" y="3374097"/>
            <a:ext cx="1517192" cy="65979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04954" y="4877721"/>
            <a:ext cx="1772351" cy="65979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66824" y="6443460"/>
            <a:ext cx="2303857" cy="65979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98516" y="7949076"/>
            <a:ext cx="1576849" cy="65979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582783" y="5715380"/>
            <a:ext cx="1167483" cy="23350"/>
            <a:chOff x="10582783" y="5715380"/>
            <a:chExt cx="1167483" cy="2335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82783" y="5715380"/>
              <a:ext cx="1167483" cy="2335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823050" y="1966691"/>
            <a:ext cx="4176962" cy="58512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678858" y="1966691"/>
            <a:ext cx="3503151" cy="58512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557699" y="4350139"/>
            <a:ext cx="3170317" cy="3157885"/>
            <a:chOff x="7557699" y="4350139"/>
            <a:chExt cx="3170317" cy="315788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24070" y="2822727"/>
              <a:ext cx="6340634" cy="6315769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57699" y="4350139"/>
              <a:ext cx="3170317" cy="3157885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707721" y="3200466"/>
            <a:ext cx="1517192" cy="65979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575226" y="4858674"/>
            <a:ext cx="1772351" cy="65979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348402" y="6498794"/>
            <a:ext cx="2303857" cy="65979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668788" y="8385832"/>
            <a:ext cx="1576849" cy="65979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4428" y="258539"/>
            <a:ext cx="8063691" cy="744589"/>
            <a:chOff x="644428" y="258539"/>
            <a:chExt cx="8063691" cy="74458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54578" y="331145"/>
              <a:ext cx="5102501" cy="877692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71435" y="304830"/>
              <a:ext cx="962046" cy="917277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6457143" y="258539"/>
              <a:ext cx="687446" cy="687446"/>
              <a:chOff x="6457143" y="258539"/>
              <a:chExt cx="687446" cy="687446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6457143" y="258539"/>
                <a:ext cx="687446" cy="68744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538840"/>
            <a:ext cx="16918003" cy="8156398"/>
            <a:chOff x="683856" y="1538840"/>
            <a:chExt cx="16918003" cy="8156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75146" y="-2539359"/>
              <a:ext cx="33836006" cy="163127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56" y="1538840"/>
              <a:ext cx="16918003" cy="81563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428" y="258539"/>
            <a:ext cx="8063691" cy="744589"/>
            <a:chOff x="644428" y="258539"/>
            <a:chExt cx="8063691" cy="7445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4578" y="331145"/>
              <a:ext cx="5102501" cy="87769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35" y="304830"/>
              <a:ext cx="962046" cy="9172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457143" y="258539"/>
              <a:ext cx="687446" cy="687446"/>
              <a:chOff x="6457143" y="258539"/>
              <a:chExt cx="687446" cy="68744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57143" y="258539"/>
                <a:ext cx="687446" cy="68744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171914" y="3353945"/>
            <a:ext cx="15918444" cy="4857712"/>
            <a:chOff x="1171914" y="3353945"/>
            <a:chExt cx="15918444" cy="485771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71914" y="3353945"/>
              <a:ext cx="5165001" cy="4857712"/>
              <a:chOff x="1171914" y="3353945"/>
              <a:chExt cx="5165001" cy="485771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1914" y="3353945"/>
                <a:ext cx="5165001" cy="48577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2921" y="3502324"/>
              <a:ext cx="4775017" cy="4635631"/>
              <a:chOff x="1362921" y="3502324"/>
              <a:chExt cx="4775017" cy="463563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362921" y="3502324"/>
                <a:ext cx="4775017" cy="4635631"/>
                <a:chOff x="1362921" y="3502324"/>
                <a:chExt cx="4775017" cy="463563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62921" y="3502324"/>
                  <a:ext cx="4775017" cy="4635631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474754" y="4183905"/>
                <a:ext cx="2235816" cy="2256712"/>
                <a:chOff x="1474754" y="4183905"/>
                <a:chExt cx="2235816" cy="22567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74754" y="4183905"/>
                  <a:ext cx="2235816" cy="2256712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34469" y="3697878"/>
                <a:ext cx="385027" cy="385027"/>
                <a:chOff x="1534469" y="3697878"/>
                <a:chExt cx="385027" cy="38502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534469" y="3697878"/>
                  <a:ext cx="385027" cy="385027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09811" y="3732861"/>
                <a:ext cx="2137895" cy="383135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27721" y="7068526"/>
                <a:ext cx="1204250" cy="346991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28303" y="7374313"/>
                <a:ext cx="3063925" cy="672776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534469" y="6668339"/>
                <a:ext cx="351045" cy="291368"/>
                <a:chOff x="1534469" y="6668339"/>
                <a:chExt cx="351045" cy="29136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534469" y="6668339"/>
                  <a:ext cx="351045" cy="29136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2007822" y="6655566"/>
                <a:ext cx="319469" cy="316913"/>
                <a:chOff x="2007822" y="6655566"/>
                <a:chExt cx="319469" cy="316913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007822" y="6655566"/>
                  <a:ext cx="319469" cy="31691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3774344" y="4183905"/>
                <a:ext cx="2264466" cy="2285629"/>
                <a:chOff x="3774344" y="4183905"/>
                <a:chExt cx="2264466" cy="228562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774344" y="4183905"/>
                  <a:ext cx="2264466" cy="22856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6541309" y="3361564"/>
              <a:ext cx="5165001" cy="4850093"/>
              <a:chOff x="6541309" y="3361564"/>
              <a:chExt cx="5165001" cy="485009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541309" y="3361564"/>
                <a:ext cx="5165001" cy="485009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32315" y="3509943"/>
              <a:ext cx="4775017" cy="4635631"/>
              <a:chOff x="6732315" y="3509943"/>
              <a:chExt cx="4775017" cy="4635631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6732315" y="3509943"/>
                <a:ext cx="4775017" cy="4635631"/>
                <a:chOff x="6732315" y="3509943"/>
                <a:chExt cx="4775017" cy="4635631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6732315" y="3509943"/>
                  <a:ext cx="4775017" cy="4635631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6844149" y="4191524"/>
                <a:ext cx="2235816" cy="2256712"/>
                <a:chOff x="6844149" y="4191524"/>
                <a:chExt cx="2235816" cy="2256712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6844149" y="4191524"/>
                  <a:ext cx="2235816" cy="2256712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6903863" y="3705497"/>
                <a:ext cx="385027" cy="385027"/>
                <a:chOff x="6903863" y="3705497"/>
                <a:chExt cx="385027" cy="385027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903863" y="3705497"/>
                  <a:ext cx="385027" cy="385027"/>
                </a:xfrm>
                <a:prstGeom prst="rect">
                  <a:avLst/>
                </a:prstGeom>
              </p:spPr>
            </p:pic>
          </p:grpSp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379205" y="3740482"/>
                <a:ext cx="2267310" cy="383135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897116" y="7076145"/>
                <a:ext cx="1204250" cy="346991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897694" y="7381932"/>
                <a:ext cx="2128593" cy="391328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6903863" y="6675958"/>
                <a:ext cx="351045" cy="291368"/>
                <a:chOff x="6903863" y="6675958"/>
                <a:chExt cx="351045" cy="291368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6903863" y="6675958"/>
                  <a:ext cx="351045" cy="291368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7377217" y="6663185"/>
                <a:ext cx="319469" cy="316913"/>
                <a:chOff x="7377217" y="6663185"/>
                <a:chExt cx="319469" cy="316913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377217" y="6663185"/>
                  <a:ext cx="319469" cy="31691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9143739" y="4191524"/>
                <a:ext cx="2264466" cy="2285629"/>
                <a:chOff x="9143739" y="4191524"/>
                <a:chExt cx="2264466" cy="2285629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9143739" y="4191524"/>
                  <a:ext cx="2264466" cy="22856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11925358" y="3363469"/>
              <a:ext cx="5165001" cy="4848188"/>
              <a:chOff x="11925358" y="3363469"/>
              <a:chExt cx="5165001" cy="4848188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925358" y="3363469"/>
                <a:ext cx="5165001" cy="484818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116364" y="3511848"/>
              <a:ext cx="4775017" cy="4635631"/>
              <a:chOff x="12116364" y="3511848"/>
              <a:chExt cx="4775017" cy="4635631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2116364" y="3511848"/>
                <a:ext cx="4775017" cy="4635631"/>
                <a:chOff x="12116364" y="3511848"/>
                <a:chExt cx="4775017" cy="4635631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2116364" y="3511848"/>
                  <a:ext cx="4775017" cy="4635631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2228198" y="4193429"/>
                <a:ext cx="2235816" cy="2256712"/>
                <a:chOff x="12228198" y="4193429"/>
                <a:chExt cx="2235816" cy="2256712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2228198" y="4193429"/>
                  <a:ext cx="2235816" cy="2256712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2287912" y="3707402"/>
                <a:ext cx="385027" cy="385027"/>
                <a:chOff x="12287912" y="3707402"/>
                <a:chExt cx="385027" cy="385027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2287912" y="3707402"/>
                  <a:ext cx="385027" cy="385027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763215" y="3742386"/>
                <a:ext cx="2791780" cy="383135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2281164" y="7078050"/>
                <a:ext cx="1204250" cy="346991"/>
              </a:xfrm>
              <a:prstGeom prst="rect">
                <a:avLst/>
              </a:prstGeom>
            </p:spPr>
          </p:pic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281751" y="7383837"/>
                <a:ext cx="2186811" cy="391328"/>
              </a:xfrm>
              <a:prstGeom prst="rect">
                <a:avLst/>
              </a:prstGeom>
            </p:spPr>
          </p:pic>
          <p:grpSp>
            <p:nvGrpSpPr>
              <p:cNvPr id="1027" name="그룹 1027"/>
              <p:cNvGrpSpPr/>
              <p:nvPr/>
            </p:nvGrpSpPr>
            <p:grpSpPr>
              <a:xfrm>
                <a:off x="12287912" y="6677862"/>
                <a:ext cx="351045" cy="291368"/>
                <a:chOff x="12287912" y="6677862"/>
                <a:chExt cx="351045" cy="291368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12287912" y="6677862"/>
                  <a:ext cx="351045" cy="291368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2761265" y="6665089"/>
                <a:ext cx="319469" cy="316913"/>
                <a:chOff x="12761265" y="6665089"/>
                <a:chExt cx="319469" cy="316913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12761265" y="6665089"/>
                  <a:ext cx="319469" cy="316913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14527788" y="4193429"/>
                <a:ext cx="2264466" cy="2285629"/>
                <a:chOff x="14527788" y="4193429"/>
                <a:chExt cx="2264466" cy="2285629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14527788" y="4193429"/>
                  <a:ext cx="2264466" cy="22856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99536" y="1797031"/>
            <a:ext cx="4844984" cy="1158066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5728690" y="2002650"/>
            <a:ext cx="260239" cy="678168"/>
            <a:chOff x="5728690" y="2002650"/>
            <a:chExt cx="260239" cy="678168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5728690" y="2002650"/>
              <a:ext cx="260238" cy="260238"/>
              <a:chOff x="5728690" y="2002650"/>
              <a:chExt cx="260238" cy="260238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5728690" y="2002650"/>
                <a:ext cx="260238" cy="26023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5728690" y="2420580"/>
              <a:ext cx="260238" cy="260238"/>
              <a:chOff x="5728690" y="2420580"/>
              <a:chExt cx="260238" cy="260238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5728690" y="2420580"/>
                <a:ext cx="260238" cy="260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538840"/>
            <a:ext cx="16918003" cy="8156398"/>
            <a:chOff x="683856" y="1538840"/>
            <a:chExt cx="16918003" cy="8156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75146" y="-2539359"/>
              <a:ext cx="33836006" cy="163127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56" y="1538840"/>
              <a:ext cx="16918003" cy="81563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428" y="258539"/>
            <a:ext cx="8063691" cy="744589"/>
            <a:chOff x="644428" y="258539"/>
            <a:chExt cx="8063691" cy="7445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4578" y="331145"/>
              <a:ext cx="5102501" cy="87769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35" y="304830"/>
              <a:ext cx="962046" cy="9172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457143" y="258539"/>
              <a:ext cx="687446" cy="687446"/>
              <a:chOff x="6457143" y="258539"/>
              <a:chExt cx="687446" cy="68744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57143" y="258539"/>
                <a:ext cx="687446" cy="68744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9536" y="1797031"/>
            <a:ext cx="4966276" cy="11580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00118" y="2002650"/>
            <a:ext cx="260239" cy="678168"/>
            <a:chOff x="5900118" y="2002650"/>
            <a:chExt cx="260239" cy="67816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00118" y="2002650"/>
              <a:ext cx="260238" cy="260238"/>
              <a:chOff x="5900118" y="2002650"/>
              <a:chExt cx="260238" cy="2602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900118" y="2002650"/>
                <a:ext cx="260238" cy="26023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900118" y="2420580"/>
              <a:ext cx="260238" cy="260238"/>
              <a:chOff x="5900118" y="2420580"/>
              <a:chExt cx="260238" cy="2602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00118" y="2420580"/>
                <a:ext cx="260238" cy="26023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038178" y="4655250"/>
            <a:ext cx="8351619" cy="937119"/>
            <a:chOff x="5038178" y="4655250"/>
            <a:chExt cx="8351619" cy="9371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0287" y="4609537"/>
              <a:ext cx="7702969" cy="112759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6274" y="4635937"/>
              <a:ext cx="498945" cy="5754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38178" y="6134581"/>
            <a:ext cx="9176141" cy="472253"/>
            <a:chOff x="5038178" y="6134581"/>
            <a:chExt cx="9176141" cy="4722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67731" y="6092677"/>
              <a:ext cx="7224198" cy="58665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6274" y="6154163"/>
              <a:ext cx="498945" cy="5754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38178" y="7202105"/>
            <a:ext cx="8732572" cy="996050"/>
            <a:chOff x="5038178" y="7202105"/>
            <a:chExt cx="8732572" cy="9960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3144" y="7156392"/>
              <a:ext cx="8032997" cy="112758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96274" y="7160201"/>
              <a:ext cx="498945" cy="57547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00084" y="3356230"/>
            <a:ext cx="2897070" cy="799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509" y="5736267"/>
            <a:ext cx="6023186" cy="2461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6754" y="7333958"/>
            <a:ext cx="2062736" cy="7815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773" y="8427664"/>
            <a:ext cx="4239987" cy="7196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28572" y="8241163"/>
            <a:ext cx="2692949" cy="8773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7065" y="1097986"/>
            <a:ext cx="1470455" cy="577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76190" y="1283810"/>
            <a:ext cx="11022209" cy="114437"/>
            <a:chOff x="3376190" y="1283810"/>
            <a:chExt cx="11022209" cy="1144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6190" y="1283810"/>
              <a:ext cx="11022209" cy="11443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8935" y="6687306"/>
            <a:ext cx="4448405" cy="738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4163" y="7400125"/>
            <a:ext cx="3165391" cy="5091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6068" y="7810306"/>
            <a:ext cx="3134352" cy="5091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3666" y="3687177"/>
            <a:ext cx="2963956" cy="34078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50554" y="6687306"/>
            <a:ext cx="3657394" cy="7383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75306" y="7400125"/>
            <a:ext cx="2838247" cy="5091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94353" y="7810306"/>
            <a:ext cx="3178008" cy="5091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05612" y="3687177"/>
            <a:ext cx="3357540" cy="34078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91811" y="6687306"/>
            <a:ext cx="4243553" cy="7383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59430" y="7400125"/>
            <a:ext cx="3816830" cy="5091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30858" y="7810306"/>
            <a:ext cx="3286961" cy="5091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76080" y="3687177"/>
            <a:ext cx="3607669" cy="34078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758754"/>
            <a:ext cx="438095" cy="438095"/>
            <a:chOff x="6133065" y="5758754"/>
            <a:chExt cx="438095" cy="4380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33065" y="5758754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758754"/>
            <a:ext cx="438095" cy="438095"/>
            <a:chOff x="11518018" y="5758754"/>
            <a:chExt cx="438095" cy="4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18018" y="5758754"/>
              <a:ext cx="438095" cy="4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7549" y="812137"/>
            <a:ext cx="15582680" cy="811408"/>
            <a:chOff x="1457549" y="812137"/>
            <a:chExt cx="15582680" cy="8114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1836" y="909298"/>
              <a:ext cx="544303" cy="5775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612" y="743567"/>
              <a:ext cx="6286470" cy="108568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2495238" y="1064762"/>
              <a:ext cx="8411672" cy="81269"/>
              <a:chOff x="2495238" y="1064762"/>
              <a:chExt cx="8411672" cy="8126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95238" y="1064762"/>
                <a:ext cx="8411672" cy="81269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6996565" y="3101988"/>
            <a:ext cx="3967488" cy="5473397"/>
            <a:chOff x="6996565" y="3101988"/>
            <a:chExt cx="3967488" cy="54733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5221" y="409197"/>
              <a:ext cx="7934976" cy="1094679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6565" y="3101988"/>
              <a:ext cx="3967488" cy="54733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50847" y="2318783"/>
            <a:ext cx="4251978" cy="4177046"/>
            <a:chOff x="12150847" y="2318783"/>
            <a:chExt cx="4251978" cy="41770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1819" y="299599"/>
              <a:ext cx="8503956" cy="835409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0847" y="2318783"/>
              <a:ext cx="4251978" cy="41770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7990" y="7506029"/>
            <a:ext cx="5554091" cy="1806988"/>
            <a:chOff x="11807990" y="7506029"/>
            <a:chExt cx="5554091" cy="18069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715" y="8544782"/>
              <a:ext cx="4528839" cy="88251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7715" y="7467934"/>
              <a:ext cx="4765328" cy="88251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807990" y="7566004"/>
              <a:ext cx="505706" cy="505706"/>
              <a:chOff x="11807990" y="7566004"/>
              <a:chExt cx="505706" cy="5057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07990" y="7566004"/>
                <a:ext cx="505706" cy="50570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4938" y="7640561"/>
              <a:ext cx="493511" cy="47037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807990" y="8642685"/>
              <a:ext cx="505706" cy="505706"/>
              <a:chOff x="11807990" y="8642685"/>
              <a:chExt cx="505706" cy="50570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07990" y="8642685"/>
                <a:ext cx="505706" cy="50570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19356" y="8717242"/>
              <a:ext cx="496130" cy="4703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7089" y="3206750"/>
            <a:ext cx="5901425" cy="5263873"/>
            <a:chOff x="677089" y="3206750"/>
            <a:chExt cx="5901425" cy="52638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217368" y="633067"/>
              <a:ext cx="11802851" cy="1052774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7089" y="3206750"/>
              <a:ext cx="5901425" cy="526387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2166" y="8676354"/>
            <a:ext cx="2682758" cy="58360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32968" y="8685877"/>
            <a:ext cx="3903930" cy="13333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94763" y="6553811"/>
            <a:ext cx="1745374" cy="5836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0595" y="1810808"/>
            <a:ext cx="7707215" cy="12560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1770" y="5417145"/>
            <a:ext cx="5452997" cy="9256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30340" y="6430165"/>
            <a:ext cx="7727276" cy="862490"/>
            <a:chOff x="10030340" y="6430165"/>
            <a:chExt cx="7727276" cy="8624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6756" y="6555131"/>
              <a:ext cx="3366212" cy="62779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1957" y="6331782"/>
              <a:ext cx="803073" cy="12560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07052" y="7486115"/>
            <a:ext cx="6860046" cy="604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7549" y="812137"/>
            <a:ext cx="15582680" cy="811408"/>
            <a:chOff x="1457549" y="812137"/>
            <a:chExt cx="15582680" cy="8114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836" y="909298"/>
              <a:ext cx="544303" cy="57750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2612" y="743567"/>
              <a:ext cx="6286470" cy="108568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495238" y="1064762"/>
              <a:ext cx="8411672" cy="81269"/>
              <a:chOff x="2495238" y="1064762"/>
              <a:chExt cx="8411672" cy="812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95238" y="1064762"/>
                <a:ext cx="8411672" cy="8126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28978" y="2942974"/>
            <a:ext cx="6839431" cy="6974383"/>
            <a:chOff x="1228978" y="2942974"/>
            <a:chExt cx="6839431" cy="697438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28978" y="2942974"/>
              <a:ext cx="6839431" cy="6765915"/>
              <a:chOff x="1228978" y="2942974"/>
              <a:chExt cx="6839431" cy="676591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8978" y="2942974"/>
                <a:ext cx="6839431" cy="67659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50046" y="8642563"/>
              <a:ext cx="2002528" cy="563215"/>
              <a:chOff x="1850046" y="8642563"/>
              <a:chExt cx="2002528" cy="56321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22550" y="8948167"/>
                <a:ext cx="2111773" cy="346912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1850049" y="8654340"/>
                <a:ext cx="232782" cy="214160"/>
                <a:chOff x="1850049" y="8654340"/>
                <a:chExt cx="232782" cy="214160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850049" y="8654340"/>
                  <a:ext cx="232782" cy="214160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45868" y="8615066"/>
                <a:ext cx="1240176" cy="34691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328469" y="9285082"/>
              <a:ext cx="2640448" cy="632275"/>
              <a:chOff x="3328469" y="9285082"/>
              <a:chExt cx="2640448" cy="63227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328469" y="9285082"/>
                <a:ext cx="2640448" cy="63227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14048" y="9386054"/>
              <a:ext cx="1762270" cy="46864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698270" y="3226813"/>
              <a:ext cx="166235" cy="160895"/>
              <a:chOff x="1698270" y="3226813"/>
              <a:chExt cx="166235" cy="16089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98270" y="3226813"/>
                <a:ext cx="166235" cy="1608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413098" y="3205589"/>
              <a:ext cx="183363" cy="203343"/>
              <a:chOff x="7413098" y="3205589"/>
              <a:chExt cx="183363" cy="20334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13098" y="3205589"/>
                <a:ext cx="183363" cy="20334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143536" y="3151734"/>
              <a:ext cx="1010315" cy="319936"/>
              <a:chOff x="4143536" y="3151734"/>
              <a:chExt cx="1010315" cy="31993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143536" y="3151734"/>
                <a:ext cx="1010315" cy="31993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33288" y="3591809"/>
              <a:ext cx="6230809" cy="4949536"/>
              <a:chOff x="1533288" y="3591809"/>
              <a:chExt cx="6230809" cy="494953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33288" y="3591809"/>
                <a:ext cx="6230809" cy="494953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74684" y="3678567"/>
              <a:ext cx="5940849" cy="4806509"/>
              <a:chOff x="1674684" y="3678567"/>
              <a:chExt cx="5940849" cy="480650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934378" y="3678567"/>
                <a:ext cx="5681155" cy="4806509"/>
                <a:chOff x="1934378" y="3678567"/>
                <a:chExt cx="5681155" cy="480650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934378" y="3678567"/>
                  <a:ext cx="5681155" cy="480650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5399805" y="4674614"/>
                <a:ext cx="445343" cy="447277"/>
                <a:chOff x="5399805" y="4674614"/>
                <a:chExt cx="445343" cy="447277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5399805" y="4674614"/>
                  <a:ext cx="445343" cy="44727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3676980" y="7500146"/>
                <a:ext cx="445343" cy="447277"/>
                <a:chOff x="3676980" y="7500146"/>
                <a:chExt cx="445343" cy="447277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3676980" y="7500146"/>
                  <a:ext cx="445343" cy="447277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648944" y="5515530"/>
                <a:ext cx="502681" cy="196503"/>
                <a:chOff x="4648944" y="5515530"/>
                <a:chExt cx="502681" cy="19650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4648944" y="5515530"/>
                  <a:ext cx="502681" cy="196503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5261645" y="5911107"/>
                <a:ext cx="528208" cy="289970"/>
                <a:chOff x="5261645" y="5911107"/>
                <a:chExt cx="528208" cy="289970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5261645" y="5911107"/>
                  <a:ext cx="528208" cy="289970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4818624" y="5652489"/>
                <a:ext cx="467507" cy="304834"/>
                <a:chOff x="4818624" y="5652489"/>
                <a:chExt cx="467507" cy="304834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4818624" y="5652489"/>
                  <a:ext cx="467507" cy="304834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4632705" y="6104810"/>
                <a:ext cx="528208" cy="289970"/>
                <a:chOff x="4632705" y="6104810"/>
                <a:chExt cx="528208" cy="289970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4632705" y="6104810"/>
                  <a:ext cx="528208" cy="289970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5125904" y="5957373"/>
                <a:ext cx="273901" cy="411291"/>
                <a:chOff x="5125904" y="5957373"/>
                <a:chExt cx="273901" cy="41129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5125904" y="5957373"/>
                  <a:ext cx="273901" cy="411291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4919968" y="6056092"/>
                <a:ext cx="533818" cy="724665"/>
                <a:chOff x="4919968" y="6056092"/>
                <a:chExt cx="533818" cy="724665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4919968" y="6056092"/>
                  <a:ext cx="533818" cy="72466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3338226" y="5836378"/>
                <a:ext cx="536769" cy="370112"/>
                <a:chOff x="3338226" y="5836378"/>
                <a:chExt cx="536769" cy="370112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3338226" y="5836378"/>
                  <a:ext cx="536769" cy="370112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3082280" y="5577920"/>
                <a:ext cx="383222" cy="384886"/>
                <a:chOff x="3082280" y="5577920"/>
                <a:chExt cx="383222" cy="384886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3082280" y="5577920"/>
                  <a:ext cx="383222" cy="384886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4717678" y="4220582"/>
                <a:ext cx="443235" cy="283216"/>
                <a:chOff x="4717678" y="4220582"/>
                <a:chExt cx="443235" cy="283216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4717678" y="4220582"/>
                  <a:ext cx="443235" cy="283216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696983" y="5676311"/>
                <a:ext cx="970791" cy="379781"/>
                <a:chOff x="1696983" y="5676311"/>
                <a:chExt cx="970791" cy="379781"/>
              </a:xfrm>
            </p:grpSpPr>
            <p:pic>
              <p:nvPicPr>
                <p:cNvPr id="81" name="Object 80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696983" y="5676311"/>
                  <a:ext cx="970791" cy="379781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5040027" y="3769561"/>
                <a:ext cx="443235" cy="283216"/>
                <a:chOff x="5040027" y="3769561"/>
                <a:chExt cx="443235" cy="283216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5040027" y="3769561"/>
                  <a:ext cx="443235" cy="283216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6499393" y="6015998"/>
                <a:ext cx="443235" cy="283216"/>
                <a:chOff x="6499393" y="6015998"/>
                <a:chExt cx="443235" cy="283216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6499393" y="6015998"/>
                  <a:ext cx="443235" cy="283216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4293501" y="6394779"/>
                <a:ext cx="424177" cy="156020"/>
                <a:chOff x="4293501" y="6394779"/>
                <a:chExt cx="424177" cy="156020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4293501" y="6394779"/>
                  <a:ext cx="424177" cy="156020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3164212" y="6696888"/>
                <a:ext cx="811960" cy="308478"/>
                <a:chOff x="3164212" y="6696888"/>
                <a:chExt cx="811960" cy="308478"/>
              </a:xfrm>
            </p:grpSpPr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3164212" y="6696888"/>
                  <a:ext cx="811960" cy="308478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4068193" y="6606885"/>
                <a:ext cx="170674" cy="432998"/>
                <a:chOff x="4068193" y="6606885"/>
                <a:chExt cx="170674" cy="432998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4068193" y="6606885"/>
                  <a:ext cx="170674" cy="432998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5845148" y="7132076"/>
                <a:ext cx="518068" cy="290744"/>
                <a:chOff x="5845148" y="7132076"/>
                <a:chExt cx="518068" cy="290744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5845148" y="7132076"/>
                  <a:ext cx="518068" cy="290744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4068193" y="7176743"/>
                <a:ext cx="432946" cy="201411"/>
                <a:chOff x="4068193" y="7176743"/>
                <a:chExt cx="432946" cy="201411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4068193" y="7176743"/>
                  <a:ext cx="432946" cy="201411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4995115" y="7569709"/>
                <a:ext cx="518507" cy="252686"/>
                <a:chOff x="4995115" y="7569709"/>
                <a:chExt cx="518507" cy="252686"/>
              </a:xfrm>
            </p:grpSpPr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4995115" y="7569709"/>
                  <a:ext cx="518507" cy="252686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4089117" y="4661640"/>
                <a:ext cx="270340" cy="236612"/>
                <a:chOff x="4089117" y="4661640"/>
                <a:chExt cx="270340" cy="236612"/>
              </a:xfrm>
            </p:grpSpPr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4089117" y="4661640"/>
                  <a:ext cx="270340" cy="236612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36"/>
              <p:cNvGrpSpPr/>
              <p:nvPr/>
            </p:nvGrpSpPr>
            <p:grpSpPr>
              <a:xfrm>
                <a:off x="4447338" y="5030650"/>
                <a:ext cx="270340" cy="236612"/>
                <a:chOff x="4447338" y="5030650"/>
                <a:chExt cx="270340" cy="236612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4447338" y="5030650"/>
                  <a:ext cx="270340" cy="236612"/>
                </a:xfrm>
                <a:prstGeom prst="rect">
                  <a:avLst/>
                </a:prstGeom>
              </p:spPr>
            </p:pic>
          </p:grpSp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663858" y="6146780"/>
                <a:ext cx="1093267" cy="140231"/>
              </a:xfrm>
              <a:prstGeom prst="rect">
                <a:avLst/>
              </a:prstGeom>
            </p:spPr>
          </p:pic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3162938" y="7032433"/>
                <a:ext cx="576685" cy="140231"/>
              </a:xfrm>
              <a:prstGeom prst="rect">
                <a:avLst/>
              </a:prstGeom>
            </p:spPr>
          </p:pic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3888804" y="6994541"/>
                <a:ext cx="569179" cy="142631"/>
              </a:xfrm>
              <a:prstGeom prst="rect">
                <a:avLst/>
              </a:prstGeom>
            </p:spPr>
          </p:pic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3888804" y="7397392"/>
                <a:ext cx="844986" cy="143857"/>
              </a:xfrm>
              <a:prstGeom prst="rect">
                <a:avLst/>
              </a:prstGeom>
            </p:spPr>
          </p:pic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3240525" y="6209837"/>
                <a:ext cx="773211" cy="142125"/>
              </a:xfrm>
              <a:prstGeom prst="rect">
                <a:avLst/>
              </a:prstGeom>
            </p:spPr>
          </p:pic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4111498" y="6538080"/>
                <a:ext cx="682201" cy="139022"/>
              </a:xfrm>
              <a:prstGeom prst="rect">
                <a:avLst/>
              </a:prstGeom>
            </p:spPr>
          </p:pic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4478287" y="6379536"/>
                <a:ext cx="675597" cy="139022"/>
              </a:xfrm>
              <a:prstGeom prst="rect">
                <a:avLst/>
              </a:prstGeom>
            </p:spPr>
          </p:pic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4839625" y="6768037"/>
                <a:ext cx="594512" cy="139022"/>
              </a:xfrm>
              <a:prstGeom prst="rect">
                <a:avLst/>
              </a:prstGeom>
            </p:spPr>
          </p:pic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4318385" y="5935584"/>
                <a:ext cx="733227" cy="143857"/>
              </a:xfrm>
              <a:prstGeom prst="rect">
                <a:avLst/>
              </a:prstGeom>
            </p:spPr>
          </p:pic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5199252" y="6268298"/>
                <a:ext cx="720308" cy="143857"/>
              </a:xfrm>
              <a:prstGeom prst="rect">
                <a:avLst/>
              </a:prstGeom>
            </p:spPr>
          </p:pic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4467439" y="5374883"/>
                <a:ext cx="697033" cy="143857"/>
              </a:xfrm>
              <a:prstGeom prst="rect">
                <a:avLst/>
              </a:prstGeom>
            </p:spPr>
          </p:pic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4839625" y="7889686"/>
                <a:ext cx="747192" cy="139022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3852574" y="6687375"/>
              <a:ext cx="436628" cy="654989"/>
              <a:chOff x="3852574" y="6687375"/>
              <a:chExt cx="436628" cy="654989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3852574" y="6687375"/>
                <a:ext cx="436628" cy="654989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5646339" y="5044873"/>
              <a:ext cx="436628" cy="654989"/>
              <a:chOff x="5646339" y="5044873"/>
              <a:chExt cx="436628" cy="654989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5646339" y="5044873"/>
                <a:ext cx="436628" cy="65498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4717222" y="5670942"/>
              <a:ext cx="436628" cy="654989"/>
              <a:chOff x="4717222" y="5670942"/>
              <a:chExt cx="436628" cy="654989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4717222" y="5670942"/>
                <a:ext cx="436628" cy="654989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4112524" y="3304878"/>
            <a:ext cx="935712" cy="1403668"/>
            <a:chOff x="14112524" y="3304878"/>
            <a:chExt cx="935712" cy="1403668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664355" y="2649424"/>
              <a:ext cx="1871424" cy="2807336"/>
            </a:xfrm>
            <a:prstGeom prst="rect">
              <a:avLst/>
            </a:prstGeom>
          </p:spPr>
        </p:pic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112524" y="3304878"/>
              <a:ext cx="935712" cy="1403668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1120859" y="3304878"/>
            <a:ext cx="935712" cy="1403668"/>
            <a:chOff x="11120859" y="3304878"/>
            <a:chExt cx="935712" cy="1403668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672690" y="2649424"/>
              <a:ext cx="1871424" cy="2807336"/>
            </a:xfrm>
            <a:prstGeom prst="rect">
              <a:avLst/>
            </a:prstGeom>
          </p:spPr>
        </p:pic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120859" y="3304878"/>
              <a:ext cx="935712" cy="1403668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001060" y="3968617"/>
            <a:ext cx="369730" cy="501029"/>
            <a:chOff x="13001060" y="3968617"/>
            <a:chExt cx="369730" cy="50102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001060" y="3968617"/>
              <a:ext cx="369730" cy="501029"/>
            </a:xfrm>
            <a:prstGeom prst="rect">
              <a:avLst/>
            </a:prstGeom>
          </p:spPr>
        </p:pic>
      </p:grpSp>
      <p:pic>
        <p:nvPicPr>
          <p:cNvPr id="147" name="Object 146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9931957" y="7260481"/>
            <a:ext cx="803073" cy="12560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92916" y="0"/>
            <a:ext cx="9268066" cy="10375012"/>
            <a:chOff x="9092916" y="0"/>
            <a:chExt cx="9268066" cy="10375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2916" y="0"/>
              <a:ext cx="9268066" cy="103750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5140" y="4522118"/>
            <a:ext cx="4814640" cy="4768776"/>
            <a:chOff x="6335140" y="4522118"/>
            <a:chExt cx="4814640" cy="4768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7207" y="2397118"/>
              <a:ext cx="9629280" cy="953755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5140" y="4522118"/>
              <a:ext cx="4814640" cy="4768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22466" y="2710694"/>
            <a:ext cx="5865336" cy="5778026"/>
            <a:chOff x="11722466" y="2710694"/>
            <a:chExt cx="5865336" cy="57780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4081" y="135964"/>
              <a:ext cx="11730672" cy="1155605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22466" y="2710694"/>
              <a:ext cx="5865336" cy="5778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821" y="745470"/>
            <a:ext cx="16980750" cy="811408"/>
            <a:chOff x="1047821" y="745470"/>
            <a:chExt cx="16980750" cy="8114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80090" y="842632"/>
              <a:ext cx="544303" cy="57750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252" y="676900"/>
              <a:ext cx="6286470" cy="108568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459487" y="998095"/>
              <a:ext cx="8411672" cy="81269"/>
              <a:chOff x="7459487" y="998095"/>
              <a:chExt cx="8411672" cy="8126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59487" y="998095"/>
                <a:ext cx="8411672" cy="8126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0681" y="2234887"/>
            <a:ext cx="7036313" cy="11672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1051" y="3779518"/>
            <a:ext cx="5554089" cy="505706"/>
            <a:chOff x="781051" y="3779518"/>
            <a:chExt cx="5554089" cy="5057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2859" y="3769064"/>
              <a:ext cx="4243588" cy="61712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81051" y="3779518"/>
              <a:ext cx="505706" cy="505706"/>
              <a:chOff x="781051" y="3779518"/>
              <a:chExt cx="505706" cy="50570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81051" y="3779518"/>
                <a:ext cx="505706" cy="505706"/>
                <a:chOff x="781051" y="3779518"/>
                <a:chExt cx="505706" cy="50570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81051" y="3779518"/>
                  <a:ext cx="505706" cy="505706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77999" y="3854076"/>
                <a:ext cx="493511" cy="47037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81051" y="4637151"/>
            <a:ext cx="5428873" cy="505706"/>
            <a:chOff x="781051" y="4637151"/>
            <a:chExt cx="5428873" cy="5057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3154" y="4626868"/>
              <a:ext cx="4047893" cy="61712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781051" y="4637151"/>
              <a:ext cx="505706" cy="505706"/>
              <a:chOff x="781051" y="4637151"/>
              <a:chExt cx="505706" cy="50570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81051" y="4637151"/>
                <a:ext cx="505706" cy="505706"/>
                <a:chOff x="781051" y="4637151"/>
                <a:chExt cx="505706" cy="505706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81051" y="4637151"/>
                  <a:ext cx="505706" cy="505706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2417" y="4711709"/>
                <a:ext cx="496130" cy="47037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65233" y="452381"/>
            <a:ext cx="4685714" cy="9371429"/>
            <a:chOff x="11265233" y="452381"/>
            <a:chExt cx="4685714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810" y="-4105899"/>
              <a:ext cx="9371429" cy="187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5233" y="452381"/>
              <a:ext cx="4685714" cy="9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55709" y="1526265"/>
            <a:ext cx="3885714" cy="7064512"/>
            <a:chOff x="11655709" y="1526265"/>
            <a:chExt cx="3885714" cy="70645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55709" y="1526265"/>
              <a:ext cx="3885714" cy="7064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9308" y="8590777"/>
            <a:ext cx="1395925" cy="908858"/>
            <a:chOff x="9869308" y="8590777"/>
            <a:chExt cx="1395925" cy="9088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9308" y="8590777"/>
              <a:ext cx="1395925" cy="9088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4629" y="749125"/>
            <a:ext cx="6808212" cy="14475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8912" y="2235749"/>
            <a:ext cx="4006132" cy="10255"/>
            <a:chOff x="1148912" y="2235749"/>
            <a:chExt cx="4006132" cy="102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48912" y="2235749"/>
              <a:ext cx="4006132" cy="102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99701" y="1047417"/>
            <a:ext cx="327736" cy="854062"/>
            <a:chOff x="7799701" y="1047417"/>
            <a:chExt cx="327736" cy="8540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99701" y="1047417"/>
              <a:ext cx="327735" cy="327735"/>
              <a:chOff x="7799701" y="1047417"/>
              <a:chExt cx="327735" cy="3277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99701" y="104741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99701" y="1573743"/>
              <a:ext cx="327735" cy="327735"/>
              <a:chOff x="7799701" y="1573743"/>
              <a:chExt cx="327735" cy="32773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99701" y="1573743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5627" y="2859807"/>
            <a:ext cx="7319427" cy="15542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0529" y="2636454"/>
            <a:ext cx="803073" cy="12560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5627" y="4449885"/>
            <a:ext cx="6458606" cy="6277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0529" y="4226530"/>
            <a:ext cx="803073" cy="12560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268066" cy="10375012"/>
            <a:chOff x="0" y="0"/>
            <a:chExt cx="9268066" cy="103750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268066" cy="10375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2857" y="145151"/>
            <a:ext cx="8842857" cy="9949768"/>
            <a:chOff x="9442857" y="145151"/>
            <a:chExt cx="8842857" cy="9949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1429" y="-4829733"/>
              <a:ext cx="17685714" cy="1989953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2857" y="145151"/>
              <a:ext cx="8842857" cy="99497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4629" y="749125"/>
            <a:ext cx="6808212" cy="14475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8912" y="2235749"/>
            <a:ext cx="4006132" cy="10255"/>
            <a:chOff x="1148912" y="2235749"/>
            <a:chExt cx="4006132" cy="102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48912" y="2235749"/>
              <a:ext cx="4006132" cy="102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5630" y="2859811"/>
            <a:ext cx="6655779" cy="1091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0529" y="2636454"/>
            <a:ext cx="803073" cy="12560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99701" y="1047417"/>
            <a:ext cx="327736" cy="854062"/>
            <a:chOff x="7799701" y="1047417"/>
            <a:chExt cx="327736" cy="8540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99701" y="1047417"/>
              <a:ext cx="327735" cy="327735"/>
              <a:chOff x="7799701" y="1047417"/>
              <a:chExt cx="327735" cy="32773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99701" y="104741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99701" y="1573743"/>
              <a:ext cx="327735" cy="327735"/>
              <a:chOff x="7799701" y="1573743"/>
              <a:chExt cx="327735" cy="32773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799701" y="1573743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040436" y="863408"/>
            <a:ext cx="4299004" cy="4896596"/>
            <a:chOff x="10040436" y="863408"/>
            <a:chExt cx="4299004" cy="48965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0436" y="863408"/>
              <a:ext cx="4299004" cy="48965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58796" y="6085330"/>
            <a:ext cx="6171429" cy="2765340"/>
            <a:chOff x="9958796" y="6085330"/>
            <a:chExt cx="6171429" cy="27653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8796" y="6085330"/>
              <a:ext cx="6171429" cy="2765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39439" y="822627"/>
            <a:ext cx="3744850" cy="4329754"/>
            <a:chOff x="14339439" y="822627"/>
            <a:chExt cx="3744850" cy="43297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39439" y="822627"/>
              <a:ext cx="3744850" cy="432975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1668" y="3896438"/>
            <a:ext cx="2537236" cy="57547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1397" y="4325382"/>
            <a:ext cx="2471389" cy="57547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08837" y="9186061"/>
            <a:ext cx="1395925" cy="908858"/>
            <a:chOff x="7708837" y="9186061"/>
            <a:chExt cx="1395925" cy="9088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08837" y="9186061"/>
              <a:ext cx="1395925" cy="908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538840"/>
            <a:ext cx="16918003" cy="8156398"/>
            <a:chOff x="683856" y="1538840"/>
            <a:chExt cx="16918003" cy="8156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75146" y="-2539359"/>
              <a:ext cx="33836006" cy="163127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56" y="1538840"/>
              <a:ext cx="16918003" cy="81563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4578" y="331145"/>
            <a:ext cx="5102501" cy="8776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435" y="304830"/>
            <a:ext cx="962046" cy="9172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99457" y="1893500"/>
            <a:ext cx="3562232" cy="592214"/>
            <a:chOff x="8199457" y="1893500"/>
            <a:chExt cx="3562232" cy="5922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9457" y="1893500"/>
              <a:ext cx="3562232" cy="5922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1754" y="1953668"/>
            <a:ext cx="2280777" cy="5744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3744" y="3031035"/>
            <a:ext cx="598537" cy="6399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02039" y="3054420"/>
            <a:ext cx="7716379" cy="11275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65172" y="7378146"/>
            <a:ext cx="1016660" cy="7885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99457" y="7974455"/>
            <a:ext cx="8619483" cy="405365"/>
            <a:chOff x="8199457" y="7974455"/>
            <a:chExt cx="8619483" cy="4053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1363" y="7936360"/>
              <a:ext cx="498781" cy="53332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6134" y="7960782"/>
              <a:ext cx="5329645" cy="5333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61363" y="8427683"/>
            <a:ext cx="498781" cy="5333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76134" y="8452096"/>
            <a:ext cx="8707592" cy="9396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99457" y="7761231"/>
            <a:ext cx="8570765" cy="23068"/>
            <a:chOff x="8199457" y="7761231"/>
            <a:chExt cx="8570765" cy="230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99457" y="7761231"/>
              <a:ext cx="8570765" cy="23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87181" y="5605505"/>
            <a:ext cx="7619048" cy="23068"/>
            <a:chOff x="3887181" y="5605505"/>
            <a:chExt cx="7619048" cy="230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3887181" y="5605505"/>
              <a:ext cx="7619048" cy="230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8390" y="2501751"/>
            <a:ext cx="6309721" cy="6230576"/>
            <a:chOff x="1118390" y="2501751"/>
            <a:chExt cx="6309721" cy="62305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002580" y="-579647"/>
              <a:ext cx="12619442" cy="1246115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8390" y="2501751"/>
              <a:ext cx="6309721" cy="62305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57143" y="258539"/>
            <a:ext cx="687446" cy="687446"/>
            <a:chOff x="6457143" y="258539"/>
            <a:chExt cx="687446" cy="6874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57143" y="258539"/>
              <a:ext cx="687446" cy="68744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53744" y="4266326"/>
            <a:ext cx="598537" cy="63998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435373" y="4289707"/>
            <a:ext cx="8599252" cy="157456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53744" y="6114797"/>
            <a:ext cx="598537" cy="63998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445201" y="6138182"/>
            <a:ext cx="7536116" cy="10869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057" y="1519793"/>
            <a:ext cx="16918003" cy="8765922"/>
            <a:chOff x="605057" y="1519793"/>
            <a:chExt cx="16918003" cy="876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3944" y="-2863168"/>
              <a:ext cx="33836006" cy="175318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057" y="1519793"/>
              <a:ext cx="16918003" cy="876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3106" y="2934747"/>
            <a:ext cx="4361905" cy="8571429"/>
            <a:chOff x="6883106" y="2934747"/>
            <a:chExt cx="4361905" cy="85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83106" y="2934747"/>
              <a:ext cx="4361905" cy="8571429"/>
              <a:chOff x="6883106" y="2934747"/>
              <a:chExt cx="4361905" cy="857142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883106" y="2934747"/>
                <a:ext cx="4361694" cy="8562834"/>
                <a:chOff x="6883106" y="2934747"/>
                <a:chExt cx="4361694" cy="8562834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702259" y="-1346670"/>
                  <a:ext cx="8723388" cy="17125669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883106" y="2934747"/>
                  <a:ext cx="4361694" cy="856283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7497987" y="4784202"/>
                <a:ext cx="3024355" cy="4658743"/>
                <a:chOff x="7497987" y="4784202"/>
                <a:chExt cx="3024355" cy="465874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497987" y="4784202"/>
                  <a:ext cx="3024355" cy="46587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7536345" y="4286666"/>
              <a:ext cx="361437" cy="361437"/>
              <a:chOff x="7536345" y="4286666"/>
              <a:chExt cx="361437" cy="36143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36345" y="4286666"/>
                <a:ext cx="361437" cy="36143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5648" y="4328667"/>
              <a:ext cx="798583" cy="33154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44432" y="4206767"/>
              <a:ext cx="380354" cy="42627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580790" y="9505283"/>
              <a:ext cx="3006704" cy="268851"/>
              <a:chOff x="7580790" y="9505283"/>
              <a:chExt cx="3006704" cy="26885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580790" y="9505283"/>
                <a:ext cx="957974" cy="264648"/>
                <a:chOff x="7580790" y="9505283"/>
                <a:chExt cx="957974" cy="264648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7580790" y="9523842"/>
                  <a:ext cx="258846" cy="227763"/>
                  <a:chOff x="7580790" y="9523842"/>
                  <a:chExt cx="258846" cy="22776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7580790" y="9523842"/>
                    <a:ext cx="258846" cy="2277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7915524" y="9505283"/>
                  <a:ext cx="248694" cy="246402"/>
                  <a:chOff x="7915524" y="9505283"/>
                  <a:chExt cx="248694" cy="246402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7915524" y="9505283"/>
                    <a:ext cx="248694" cy="2464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8240106" y="9523842"/>
                  <a:ext cx="298657" cy="246090"/>
                  <a:chOff x="8240106" y="9523842"/>
                  <a:chExt cx="298657" cy="246090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8240106" y="9523842"/>
                    <a:ext cx="298657" cy="24609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2" name="그룹 1012"/>
              <p:cNvGrpSpPr/>
              <p:nvPr/>
            </p:nvGrpSpPr>
            <p:grpSpPr>
              <a:xfrm>
                <a:off x="10353306" y="9505283"/>
                <a:ext cx="234187" cy="268851"/>
                <a:chOff x="10353306" y="9505283"/>
                <a:chExt cx="234187" cy="268851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353306" y="9505283"/>
                  <a:ext cx="234187" cy="268851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2799" y="9847321"/>
              <a:ext cx="1674988" cy="4529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4428" y="258539"/>
            <a:ext cx="8063691" cy="744589"/>
            <a:chOff x="644428" y="258539"/>
            <a:chExt cx="8063691" cy="7445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4578" y="331145"/>
              <a:ext cx="5102501" cy="877692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1435" y="304830"/>
              <a:ext cx="962046" cy="91727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457143" y="258539"/>
              <a:ext cx="687446" cy="687446"/>
              <a:chOff x="6457143" y="258539"/>
              <a:chExt cx="687446" cy="68744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457143" y="258539"/>
                <a:ext cx="687446" cy="687446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6766232" y="6052018"/>
            <a:ext cx="721950" cy="599218"/>
            <a:chOff x="6766232" y="6052018"/>
            <a:chExt cx="721950" cy="59921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6232" y="6052018"/>
              <a:ext cx="721950" cy="5992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052976" y="4711335"/>
            <a:ext cx="3306497" cy="887621"/>
            <a:chOff x="4052976" y="4711335"/>
            <a:chExt cx="3306497" cy="88762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52976" y="4711335"/>
              <a:ext cx="3306497" cy="88762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041614" y="4762591"/>
            <a:ext cx="2654877" cy="9667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592023" y="7331154"/>
            <a:ext cx="2989055" cy="764547"/>
            <a:chOff x="10592023" y="7331154"/>
            <a:chExt cx="2989055" cy="76454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92023" y="7331154"/>
              <a:ext cx="2989055" cy="76454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65355" y="7313198"/>
            <a:ext cx="2312118" cy="94645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500061" y="4644173"/>
            <a:ext cx="3222134" cy="827523"/>
            <a:chOff x="10500061" y="4644173"/>
            <a:chExt cx="3222134" cy="82752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00061" y="4644173"/>
              <a:ext cx="3222134" cy="82752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942331" y="4638681"/>
            <a:ext cx="2560923" cy="96678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581552" y="7158924"/>
            <a:ext cx="3906630" cy="887621"/>
            <a:chOff x="3581552" y="7158924"/>
            <a:chExt cx="3906630" cy="88762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81552" y="7158924"/>
              <a:ext cx="3906630" cy="88762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987402" y="7195083"/>
            <a:ext cx="3002803" cy="94645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245011" y="3603918"/>
            <a:ext cx="1024196" cy="868212"/>
            <a:chOff x="11245011" y="3603918"/>
            <a:chExt cx="1024196" cy="86821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45011" y="3603918"/>
              <a:ext cx="1024196" cy="86821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932245" y="3963976"/>
            <a:ext cx="567816" cy="471287"/>
            <a:chOff x="9932245" y="3963976"/>
            <a:chExt cx="567816" cy="47128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32245" y="3963976"/>
              <a:ext cx="567816" cy="47128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130930" y="8453493"/>
            <a:ext cx="681229" cy="577478"/>
            <a:chOff x="11130930" y="8453493"/>
            <a:chExt cx="681229" cy="57747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30930" y="8453493"/>
              <a:ext cx="681229" cy="57747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180229" y="8782594"/>
            <a:ext cx="586003" cy="496755"/>
            <a:chOff x="6180229" y="8782594"/>
            <a:chExt cx="586003" cy="49675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80229" y="8782594"/>
              <a:ext cx="586003" cy="496755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79704" y="1644647"/>
            <a:ext cx="4302521" cy="115806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4923887" y="1870417"/>
            <a:ext cx="260239" cy="678168"/>
            <a:chOff x="4923887" y="1870417"/>
            <a:chExt cx="260239" cy="67816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4923887" y="1870417"/>
              <a:ext cx="260238" cy="260238"/>
              <a:chOff x="4923887" y="1870417"/>
              <a:chExt cx="260238" cy="260238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4923887" y="1870417"/>
                <a:ext cx="260238" cy="26023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4923887" y="2288347"/>
              <a:ext cx="260238" cy="260238"/>
              <a:chOff x="4923887" y="2288347"/>
              <a:chExt cx="260238" cy="260238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4923887" y="2288347"/>
                <a:ext cx="260238" cy="260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2021-10-22T13:38:49Z</dcterms:created>
  <dcterms:modified xsi:type="dcterms:W3CDTF">2021-10-22T13:38:49Z</dcterms:modified>
</cp:coreProperties>
</file>